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109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6FCA-D31F-4C23-A69E-B3D4867D1B2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56A1-0057-4625-9D73-C4720765E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/>
          <a:lstStyle/>
          <a:p>
            <a:r>
              <a:rPr lang="en-IN" b="1" dirty="0" smtClean="0"/>
              <a:t>STUDENT SATISFACTION SURVEY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2021-2022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7572428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7786741" cy="507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00108"/>
            <a:ext cx="664373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7000923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764386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1142984"/>
            <a:ext cx="729141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715304" cy="492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742955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64386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142984"/>
            <a:ext cx="714380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1142984"/>
            <a:ext cx="757242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7500990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572428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750099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2350" y="928671"/>
            <a:ext cx="7097713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00108"/>
            <a:ext cx="7358114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9"/>
            <a:ext cx="792961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1438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857232"/>
            <a:ext cx="7000924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7072362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707236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858180" cy="417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764386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700092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857232"/>
            <a:ext cx="757242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05329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7" y="857232"/>
            <a:ext cx="692948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71547"/>
            <a:ext cx="735811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42955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</Words>
  <Application>Microsoft Office PowerPoint</Application>
  <PresentationFormat>On-screen Show (4:3)</PresentationFormat>
  <Paragraphs>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STUDENT SATISFACTION SURVEY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Dept. IT (MAKAUT)</cp:lastModifiedBy>
  <cp:revision>7</cp:revision>
  <dcterms:created xsi:type="dcterms:W3CDTF">2022-08-03T08:48:31Z</dcterms:created>
  <dcterms:modified xsi:type="dcterms:W3CDTF">2022-10-02T15:54:59Z</dcterms:modified>
</cp:coreProperties>
</file>